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622" r:id="rId3"/>
    <p:sldId id="623" r:id="rId5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8E5EA6-7798-4222-8820-7C6C243EB412}">
          <p14:sldIdLst>
            <p14:sldId id="622"/>
            <p14:sldId id="623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ue Haiyuan 薛海源(PD,SGM)" initials="XH薛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FA49"/>
    <a:srgbClr val="2E75B6"/>
    <a:srgbClr val="004256"/>
    <a:srgbClr val="124062"/>
    <a:srgbClr val="44546A"/>
    <a:srgbClr val="8497B0"/>
    <a:srgbClr val="3E65B1"/>
    <a:srgbClr val="0000FF"/>
    <a:srgbClr val="4472C4"/>
    <a:srgbClr val="537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 autoAdjust="0"/>
    <p:restoredTop sz="93824" autoAdjust="0"/>
  </p:normalViewPr>
  <p:slideViewPr>
    <p:cSldViewPr snapToGrid="0">
      <p:cViewPr varScale="1">
        <p:scale>
          <a:sx n="66" d="100"/>
          <a:sy n="66" d="100"/>
        </p:scale>
        <p:origin x="684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80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1CEF9-68ED-4E49-8409-5B4419002F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44B09-2B30-49F7-B02F-7FB861D9AC4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2D244B09-2B30-49F7-B02F-7FB861D9AC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2D244B09-2B30-49F7-B02F-7FB861D9AC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true" noChangeArrowheads="true"/>
          </p:cNvPicPr>
          <p:nvPr userDrawn="true"/>
        </p:nvPicPr>
        <p:blipFill rotWithShape="true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false"/>
              </a:ext>
            </a:extLst>
          </a:blip>
          <a:srcRect l="1395" r="843" b="3642"/>
          <a:stretch>
            <a:fillRect/>
          </a:stretch>
        </p:blipFill>
        <p:spPr bwMode="auto">
          <a:xfrm>
            <a:off x="7243" y="3230288"/>
            <a:ext cx="12192000" cy="3143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AC3F518-771B-4ADA-8D71-EEE3C52D60F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E1771B0D-F567-4468-A9C8-2472289F74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  <a:endParaRPr lang="en-US" altLang="zh-CN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  <a:endParaRPr lang="en-US" altLang="zh-CN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  <a:endParaRPr lang="en-US" altLang="zh-CN"/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  <a:endParaRPr lang="en-US" altLang="zh-CN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  <a:endParaRPr lang="en-US" altLang="zh-CN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63842F-5D90-462E-8ADF-D6DC45A944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B71B8-615E-4708-BC6B-EBAD4D58C2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 userDrawn="true"/>
        </p:nvCxnSpPr>
        <p:spPr>
          <a:xfrm>
            <a:off x="0" y="716789"/>
            <a:ext cx="12204000" cy="0"/>
          </a:xfrm>
          <a:prstGeom prst="line">
            <a:avLst/>
          </a:prstGeom>
          <a:ln w="12700">
            <a:gradFill flip="none" rotWithShape="true">
              <a:gsLst>
                <a:gs pos="0">
                  <a:schemeClr val="tx2">
                    <a:alpha val="60000"/>
                  </a:schemeClr>
                </a:gs>
                <a:gs pos="40000">
                  <a:schemeClr val="tx2">
                    <a:alpha val="50000"/>
                  </a:schemeClr>
                </a:gs>
                <a:gs pos="90000">
                  <a:schemeClr val="accent5">
                    <a:lumMod val="60000"/>
                    <a:lumOff val="40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true"/>
          <p:nvPr/>
        </p:nvSpPr>
        <p:spPr>
          <a:xfrm>
            <a:off x="3429000" y="168910"/>
            <a:ext cx="5486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“复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工证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”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申请表填写规范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true"/>
          <p:nvPr/>
        </p:nvSpPr>
        <p:spPr>
          <a:xfrm>
            <a:off x="881847" y="798061"/>
            <a:ext cx="5451575" cy="5600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ID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：空白，无需填写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：身份证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台胞证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护照的证件姓名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证件类型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：身份证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台胞证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护照（固定值）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证件号码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：身份证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台胞证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护照的证件号码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单位名称：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与白名单保持一致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统一社会信用代码：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与白名单保持一致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单位地址：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员工实际返岗地点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性别：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男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女（固定值）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手机号码：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如实填写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住址：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如实填写（具体到所住楼栋）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行政区：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如实填写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1">
              <a:lnSpc>
                <a:spcPct val="16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16个区标准名称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如浦东新区、</a:t>
            </a:r>
            <a:r>
              <a:rPr sz="1400" dirty="0" err="1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黄浦区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等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endParaRPr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所属街镇：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如实填写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所属居村委：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如实填写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是否密接：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（固定值）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是否次密接：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（固定值）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8" name="文本框 27"/>
          <p:cNvSpPr txBox="true"/>
          <p:nvPr/>
        </p:nvSpPr>
        <p:spPr>
          <a:xfrm>
            <a:off x="6426835" y="798061"/>
            <a:ext cx="5200483" cy="5600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所在楼栋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7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天内是否有阳：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否（固定值）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en-US" altLang="zh-CN" sz="1400" b="1" dirty="0" err="1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是否密接所在楼栋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否（固定值）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en-US" altLang="zh-CN" sz="1400" b="1" dirty="0" err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小区封控情况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否（固定值）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位意见：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同意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不同意（固定值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有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效范围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：上海市（固定值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签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发单位：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空白，无需填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写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证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照编号：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空白，无需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填写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证照类型：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空白，无需填写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制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证时间：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空白，无需填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写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销：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否（固定值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），不填写将默认为否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生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效日期：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员工返岗日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期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1">
              <a:lnSpc>
                <a:spcPct val="16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20220501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；不填写将默认为制证日期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有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效期：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员工返岗复工时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长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1">
              <a:lnSpc>
                <a:spcPct val="16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单位：天；不填写将默认为长期复工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60000"/>
              </a:lnSpc>
              <a:buFont typeface="+mj-lt"/>
              <a:buAutoNum type="arabicPeriod" startAt="16"/>
            </a:pP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复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工类型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：长期复工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点式复工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轮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换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1">
              <a:lnSpc>
                <a:spcPct val="16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固定值，不填写将默认为长期复工）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true"/>
          <p:nvPr/>
        </p:nvSpPr>
        <p:spPr>
          <a:xfrm>
            <a:off x="3429000" y="168910"/>
            <a:ext cx="5486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“复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工证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”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申请表样例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665480" y="1659890"/>
            <a:ext cx="10623550" cy="3981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" y="4512945"/>
            <a:ext cx="10414635" cy="4984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664845" y="3139440"/>
            <a:ext cx="10624185" cy="440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492</Words>
  <Application>WPS 演示</Application>
  <PresentationFormat>宽屏</PresentationFormat>
  <Paragraphs>38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Times New Roman</vt:lpstr>
      <vt:lpstr>微软雅黑</vt:lpstr>
      <vt:lpstr>黑体</vt:lpstr>
      <vt:lpstr>Arial Unicode MS</vt:lpstr>
      <vt:lpstr>Calibri Light</vt:lpstr>
      <vt:lpstr>DejaVu Sans</vt:lpstr>
      <vt:lpstr>Calibri</vt:lpstr>
      <vt:lpstr>Office Theme</vt:lpstr>
      <vt:lpstr>PowerPoint 演示文稿</vt:lpstr>
      <vt:lpstr>PowerPoint 演示文稿</vt:lpstr>
    </vt:vector>
  </TitlesOfParts>
  <Company>SGM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</dc:creator>
  <cp:lastModifiedBy>user</cp:lastModifiedBy>
  <cp:revision>1440</cp:revision>
  <cp:lastPrinted>2022-05-05T05:24:55Z</cp:lastPrinted>
  <dcterms:created xsi:type="dcterms:W3CDTF">2022-05-05T05:24:55Z</dcterms:created>
  <dcterms:modified xsi:type="dcterms:W3CDTF">2022-05-05T05:24:55Z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2052-11.8.2.10251</vt:lpwstr>
  </property>
</Properties>
</file>